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202C"/>
    <a:srgbClr val="121212"/>
    <a:srgbClr val="1E1E1E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26" autoAdjust="0"/>
    <p:restoredTop sz="94660"/>
  </p:normalViewPr>
  <p:slideViewPr>
    <p:cSldViewPr snapToGrid="0">
      <p:cViewPr>
        <p:scale>
          <a:sx n="50" d="100"/>
          <a:sy n="50" d="100"/>
        </p:scale>
        <p:origin x="16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5034B-15B7-4810-9F8D-787B8D77719B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BC4F1-5580-4134-8D83-2D9D3C046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07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BC4F1-5580-4134-8D83-2D9D3C0469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38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E7454-76FA-84E1-CCF0-E3EAF9DDA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386E97-AB42-8404-5926-9AE309D54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59BD8-C577-F2D3-B010-FED0EDCDC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ECFB8-F79D-E905-920E-113D0E60A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67EE7-2655-55F6-2D78-D7AB0BF7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08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73C00-BF64-FB1D-74B0-4EDCB4EBD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E6BA2-2277-7AD0-0409-9FEF38F6B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C7745-F322-6332-2C16-39442B311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A41C5-2D1F-5D1D-4A5A-4F01707BB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5A332-4720-1FAA-E023-36B23CC2C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330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40D4D5-5B6F-81C3-F742-8436EEDCFE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DD3E4-8246-DD73-FA74-C2930A6708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A50AE-759F-4A12-1A66-545D320F6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1E129-5912-BCEC-C8E7-6FF5B5463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EEC0A-5984-29B4-11CF-D2F5DF2D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44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9EA5C-A7FD-7430-C165-DECAD3769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874C2-8D29-0CC9-DE81-25F00872B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19984-3DF8-CB01-7B52-DF3C44EDC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BD81A-0FB2-3748-ECF7-B059DFEED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E970A-304F-FB89-E6BE-4AB04109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11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1E89C-2106-4AD3-7E92-6B6495672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BF3CA-C961-2984-CB02-7E7BCFF6E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DEB83-77C9-CF46-DAA3-A8046FF28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1579C-5CFD-A0A1-EB4C-359CC65D8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2816D-851D-AEEF-ACCF-6B6D7124C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83DCA-A2EA-47B3-ECBF-9AA1976B9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C6F74-277D-C060-810A-E854D97907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B04C5-C37C-C437-6E07-14E8920DD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74848D-5AC3-A21C-773B-5BFDB1AF1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0DBDB-8311-E76C-2A62-4FD58ABFD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DC73E-B858-8DFE-93FA-2C6296651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47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8100D-CB33-0B63-71EF-51C380702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4B0BD-9BAB-2042-D6A3-0346A6FDD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FAC74-B250-A0AB-9BF2-9DB05072A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38B634-CB15-588C-45CE-3CE6CEFC2D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4EB6D3-54A4-65E9-8E64-578DBB6D0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EC4D10-1B3D-CDBA-7723-0DBBD8CDF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76B8D0-5D9A-978F-FA64-D6A89B96C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A5A965-DCF0-A453-6054-27E7BA00B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17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387AE-4BF5-8948-6D3B-E48764BDF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89FD16-7FAC-F1AF-E056-70FAC115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11A2BE-C65A-F1D7-4A86-7B54822A3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397CB-24B7-7F9C-2FBC-592C3BA20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30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F1BAFA-9670-A242-09B3-EA448B3DC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8F40D-4AC1-8126-2E4C-C199C3FC8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7AB9E-E68B-BBE9-EB10-9A365A60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46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08077-0695-0FBE-C80C-2B3BFBC1C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9B970-19A2-4C4B-0DAE-3A31EBD61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9CF2CA-1035-DB97-3453-DDD06647DF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2C3604-9B3F-89E1-B4E7-842B3354A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6A8C5-D56B-CC9E-D17C-02E3E3E55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BD283B-22FE-6431-BF98-7A8B16500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544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24EDC-E689-C964-9E19-AC6A834F7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6EE082-4406-309C-4699-0735FB9706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EB037E-93DE-5A2A-DF28-B5EFA709C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35B53-468D-22F3-E1C8-D2A2D772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B5343-FCA3-D132-17E3-0AE957AB1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47A56-0C71-59AE-ECB4-45805D4F7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27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013A0-2B22-0074-5133-94E6962A1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BFCDD-FEAB-A248-5A91-1FA98DF35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5D048-A3EC-3BBD-1D3C-F96763E10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9E667F-FFFF-4995-9116-237DB06802E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40354-76BE-F4CA-71C1-9CA3D3510F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EF0B8-7FF0-7622-CD58-C260B1EEEA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79174B-C297-4309-9017-9BE243642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93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15B91E6-790B-3F35-25D3-A9F06F70534C}"/>
              </a:ext>
            </a:extLst>
          </p:cNvPr>
          <p:cNvSpPr/>
          <p:nvPr/>
        </p:nvSpPr>
        <p:spPr>
          <a:xfrm rot="1865821">
            <a:off x="-4381877" y="-256683"/>
            <a:ext cx="9651036" cy="6752585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4C7CCFF-704A-CB30-0C0F-92C702CFA1A2}"/>
              </a:ext>
            </a:extLst>
          </p:cNvPr>
          <p:cNvSpPr/>
          <p:nvPr/>
        </p:nvSpPr>
        <p:spPr>
          <a:xfrm rot="1887308">
            <a:off x="897452" y="928513"/>
            <a:ext cx="5963716" cy="32119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DE82F57-D85E-F4E3-5473-C10B902F932A}"/>
              </a:ext>
            </a:extLst>
          </p:cNvPr>
          <p:cNvSpPr/>
          <p:nvPr/>
        </p:nvSpPr>
        <p:spPr>
          <a:xfrm rot="7305636">
            <a:off x="952003" y="5535246"/>
            <a:ext cx="7352889" cy="29558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4AA4D68-32C3-E12E-FF6A-5D1F892D9610}"/>
              </a:ext>
            </a:extLst>
          </p:cNvPr>
          <p:cNvCxnSpPr/>
          <p:nvPr/>
        </p:nvCxnSpPr>
        <p:spPr>
          <a:xfrm flipH="1">
            <a:off x="1828800" y="2255519"/>
            <a:ext cx="3576320" cy="60147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90F9A57-D4F9-8072-6588-4785872C5764}"/>
              </a:ext>
            </a:extLst>
          </p:cNvPr>
          <p:cNvCxnSpPr/>
          <p:nvPr/>
        </p:nvCxnSpPr>
        <p:spPr>
          <a:xfrm flipH="1">
            <a:off x="1158432" y="1810901"/>
            <a:ext cx="3576320" cy="60147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E018EB2-1972-705A-0DAA-F8DE7974C9EF}"/>
              </a:ext>
            </a:extLst>
          </p:cNvPr>
          <p:cNvCxnSpPr/>
          <p:nvPr/>
        </p:nvCxnSpPr>
        <p:spPr>
          <a:xfrm flipH="1">
            <a:off x="497840" y="1412239"/>
            <a:ext cx="3576320" cy="60147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788C6F-CAC3-C609-8B7D-2B6A4CA02578}"/>
              </a:ext>
            </a:extLst>
          </p:cNvPr>
          <p:cNvCxnSpPr/>
          <p:nvPr/>
        </p:nvCxnSpPr>
        <p:spPr>
          <a:xfrm flipH="1">
            <a:off x="-179738" y="1004577"/>
            <a:ext cx="3576320" cy="60147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9D3686A-2642-FFEA-175D-CB4A764CC1EF}"/>
              </a:ext>
            </a:extLst>
          </p:cNvPr>
          <p:cNvCxnSpPr/>
          <p:nvPr/>
        </p:nvCxnSpPr>
        <p:spPr>
          <a:xfrm flipH="1">
            <a:off x="-737661" y="649345"/>
            <a:ext cx="3576320" cy="60147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9B2367A-E94B-AE48-4D2D-C59C80B0B5DD}"/>
              </a:ext>
            </a:extLst>
          </p:cNvPr>
          <p:cNvCxnSpPr/>
          <p:nvPr/>
        </p:nvCxnSpPr>
        <p:spPr>
          <a:xfrm flipH="1">
            <a:off x="-1408029" y="250683"/>
            <a:ext cx="3576320" cy="60147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C58B63D-782A-138E-7017-C4B6057F8453}"/>
              </a:ext>
            </a:extLst>
          </p:cNvPr>
          <p:cNvCxnSpPr/>
          <p:nvPr/>
        </p:nvCxnSpPr>
        <p:spPr>
          <a:xfrm flipH="1">
            <a:off x="-2061531" y="-168687"/>
            <a:ext cx="3576320" cy="60147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C240A89-7E70-8720-8F5B-5D277FC7D90F}"/>
              </a:ext>
            </a:extLst>
          </p:cNvPr>
          <p:cNvCxnSpPr>
            <a:cxnSpLocks/>
          </p:cNvCxnSpPr>
          <p:nvPr/>
        </p:nvCxnSpPr>
        <p:spPr>
          <a:xfrm flipH="1" flipV="1">
            <a:off x="223520" y="-220205"/>
            <a:ext cx="5694257" cy="35181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C2D8B04-C4C4-399E-EBCD-27832598F108}"/>
              </a:ext>
            </a:extLst>
          </p:cNvPr>
          <p:cNvCxnSpPr>
            <a:cxnSpLocks/>
          </p:cNvCxnSpPr>
          <p:nvPr/>
        </p:nvCxnSpPr>
        <p:spPr>
          <a:xfrm flipH="1" flipV="1">
            <a:off x="-231908" y="323273"/>
            <a:ext cx="5694257" cy="35181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6D0F24A-6A15-F5F5-CFD6-9CCA22AFC241}"/>
              </a:ext>
            </a:extLst>
          </p:cNvPr>
          <p:cNvCxnSpPr>
            <a:cxnSpLocks/>
          </p:cNvCxnSpPr>
          <p:nvPr/>
        </p:nvCxnSpPr>
        <p:spPr>
          <a:xfrm flipH="1" flipV="1">
            <a:off x="-561129" y="901487"/>
            <a:ext cx="5694257" cy="35181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F875B6C-121E-1BD5-D325-132B1DE82F52}"/>
              </a:ext>
            </a:extLst>
          </p:cNvPr>
          <p:cNvCxnSpPr>
            <a:cxnSpLocks/>
          </p:cNvCxnSpPr>
          <p:nvPr/>
        </p:nvCxnSpPr>
        <p:spPr>
          <a:xfrm flipH="1" flipV="1">
            <a:off x="-985187" y="1475738"/>
            <a:ext cx="5694257" cy="35181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93F3838-1B18-D612-0B69-FAD9ED44F07F}"/>
              </a:ext>
            </a:extLst>
          </p:cNvPr>
          <p:cNvCxnSpPr>
            <a:cxnSpLocks/>
          </p:cNvCxnSpPr>
          <p:nvPr/>
        </p:nvCxnSpPr>
        <p:spPr>
          <a:xfrm flipH="1" flipV="1">
            <a:off x="-1248301" y="2022721"/>
            <a:ext cx="5694257" cy="35181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175423-CA1F-718C-0575-EEB978B04A5C}"/>
              </a:ext>
            </a:extLst>
          </p:cNvPr>
          <p:cNvCxnSpPr>
            <a:cxnSpLocks/>
          </p:cNvCxnSpPr>
          <p:nvPr/>
        </p:nvCxnSpPr>
        <p:spPr>
          <a:xfrm flipH="1" flipV="1">
            <a:off x="-1595294" y="2488976"/>
            <a:ext cx="5694257" cy="35181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8C6393E-8C41-A9E5-2667-05AE19A67A25}"/>
              </a:ext>
            </a:extLst>
          </p:cNvPr>
          <p:cNvCxnSpPr>
            <a:cxnSpLocks/>
          </p:cNvCxnSpPr>
          <p:nvPr/>
        </p:nvCxnSpPr>
        <p:spPr>
          <a:xfrm flipH="1" flipV="1">
            <a:off x="-1899588" y="3165115"/>
            <a:ext cx="5694257" cy="35181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9180573-08B6-9598-637F-AA7DD0797BE1}"/>
              </a:ext>
            </a:extLst>
          </p:cNvPr>
          <p:cNvCxnSpPr>
            <a:cxnSpLocks/>
          </p:cNvCxnSpPr>
          <p:nvPr/>
        </p:nvCxnSpPr>
        <p:spPr>
          <a:xfrm flipH="1" flipV="1">
            <a:off x="-2374971" y="3675867"/>
            <a:ext cx="5694257" cy="35181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30B27ED-FDDA-673A-AC5D-80BE98DDB7E3}"/>
              </a:ext>
            </a:extLst>
          </p:cNvPr>
          <p:cNvCxnSpPr>
            <a:cxnSpLocks/>
          </p:cNvCxnSpPr>
          <p:nvPr/>
        </p:nvCxnSpPr>
        <p:spPr>
          <a:xfrm flipH="1" flipV="1">
            <a:off x="-2654462" y="4280713"/>
            <a:ext cx="5694257" cy="35181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EAA8056-3255-DFF8-9620-19271B5F9E64}"/>
              </a:ext>
            </a:extLst>
          </p:cNvPr>
          <p:cNvCxnSpPr/>
          <p:nvPr/>
        </p:nvCxnSpPr>
        <p:spPr>
          <a:xfrm flipH="1">
            <a:off x="-2577919" y="-478101"/>
            <a:ext cx="3576320" cy="60147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4BC3088-041B-B508-85AD-5671AE210B41}"/>
              </a:ext>
            </a:extLst>
          </p:cNvPr>
          <p:cNvSpPr txBox="1"/>
          <p:nvPr/>
        </p:nvSpPr>
        <p:spPr>
          <a:xfrm>
            <a:off x="5226530" y="681411"/>
            <a:ext cx="7194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Thành phố đéo thông minh!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3397A1-51A4-DBEF-2FEA-320FD6173780}"/>
              </a:ext>
            </a:extLst>
          </p:cNvPr>
          <p:cNvSpPr txBox="1"/>
          <p:nvPr/>
        </p:nvSpPr>
        <p:spPr>
          <a:xfrm>
            <a:off x="10646769" y="1327742"/>
            <a:ext cx="30904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2">
                    <a:lumMod val="90000"/>
                  </a:schemeClr>
                </a:solidFill>
                <a:latin typeface="Montserrat" panose="00000500000000000000" pitchFamily="2" charset="0"/>
              </a:rPr>
              <a:t>Bực vãi, thề!</a:t>
            </a:r>
          </a:p>
        </p:txBody>
      </p:sp>
    </p:spTree>
    <p:extLst>
      <p:ext uri="{BB962C8B-B14F-4D97-AF65-F5344CB8AC3E}">
        <p14:creationId xmlns:p14="http://schemas.microsoft.com/office/powerpoint/2010/main" val="27669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8"/>
    </mc:Choice>
    <mc:Fallback>
      <p:transition spd="slow" advTm="315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3844B-E337-0742-CFEB-24686E56D060}"/>
              </a:ext>
            </a:extLst>
          </p:cNvPr>
          <p:cNvSpPr/>
          <p:nvPr/>
        </p:nvSpPr>
        <p:spPr>
          <a:xfrm>
            <a:off x="0" y="0"/>
            <a:ext cx="2114550" cy="68580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02CF32-605E-ADC4-A5E6-BD297DE65AFF}"/>
              </a:ext>
            </a:extLst>
          </p:cNvPr>
          <p:cNvSpPr txBox="1"/>
          <p:nvPr/>
        </p:nvSpPr>
        <p:spPr>
          <a:xfrm>
            <a:off x="2533650" y="636032"/>
            <a:ext cx="43624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Dịch vụ chở đào uy tín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23F734-079C-85CE-6152-DB9FF3557642}"/>
              </a:ext>
            </a:extLst>
          </p:cNvPr>
          <p:cNvSpPr txBox="1"/>
          <p:nvPr/>
        </p:nvSpPr>
        <p:spPr>
          <a:xfrm>
            <a:off x="2590800" y="2123421"/>
            <a:ext cx="3943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1 vài slide tôi đã thử trước đây.</a:t>
            </a:r>
            <a:r>
              <a:rPr lang="en-US" sz="1600">
                <a:latin typeface="Montserrat" panose="00000500000000000000" pitchFamily="2" charset="0"/>
              </a:rPr>
              <a:t>.</a:t>
            </a:r>
          </a:p>
        </p:txBody>
      </p:sp>
      <p:pic>
        <p:nvPicPr>
          <p:cNvPr id="8" name="Picture 7" descr="A cartoon of a horse&#10;&#10;Description automatically generated">
            <a:extLst>
              <a:ext uri="{FF2B5EF4-FFF2-40B4-BE49-F238E27FC236}">
                <a16:creationId xmlns:a16="http://schemas.microsoft.com/office/drawing/2014/main" id="{1D94922B-246C-B7AB-C282-9AF09680B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0" y="1414731"/>
            <a:ext cx="4810797" cy="2529241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cityscape with a skyscraper&#10;&#10;Description automatically generated with medium confidence">
            <a:extLst>
              <a:ext uri="{FF2B5EF4-FFF2-40B4-BE49-F238E27FC236}">
                <a16:creationId xmlns:a16="http://schemas.microsoft.com/office/drawing/2014/main" id="{DA4D11B3-5652-824A-87BB-4727C8493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3493206"/>
            <a:ext cx="4810797" cy="2721402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C4E07A9-2C76-A726-A545-AC790BEA049E}"/>
              </a:ext>
            </a:extLst>
          </p:cNvPr>
          <p:cNvSpPr/>
          <p:nvPr/>
        </p:nvSpPr>
        <p:spPr>
          <a:xfrm>
            <a:off x="219074" y="266700"/>
            <a:ext cx="1724025" cy="369332"/>
          </a:xfrm>
          <a:prstGeom prst="roundRect">
            <a:avLst/>
          </a:prstGeom>
          <a:solidFill>
            <a:srgbClr val="121212"/>
          </a:solidFill>
          <a:ln>
            <a:solidFill>
              <a:srgbClr val="1A202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E059A6-570C-8693-EF89-705EEB577420}"/>
              </a:ext>
            </a:extLst>
          </p:cNvPr>
          <p:cNvSpPr txBox="1"/>
          <p:nvPr/>
        </p:nvSpPr>
        <p:spPr>
          <a:xfrm>
            <a:off x="266699" y="279916"/>
            <a:ext cx="1524000" cy="36933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>
                    <a:lumMod val="95000"/>
                  </a:schemeClr>
                </a:solidFill>
              </a:rPr>
              <a:t>1. Khái niệm</a:t>
            </a:r>
          </a:p>
        </p:txBody>
      </p:sp>
    </p:spTree>
    <p:extLst>
      <p:ext uri="{BB962C8B-B14F-4D97-AF65-F5344CB8AC3E}">
        <p14:creationId xmlns:p14="http://schemas.microsoft.com/office/powerpoint/2010/main" val="302192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6"/>
    </mc:Choice>
    <mc:Fallback>
      <p:transition spd="slow" advTm="364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CEB6CA-CD3C-D418-6F31-5406ECEBC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4BEEA8-1CDA-28D5-BB20-45D97C1C8785}"/>
              </a:ext>
            </a:extLst>
          </p:cNvPr>
          <p:cNvSpPr/>
          <p:nvPr/>
        </p:nvSpPr>
        <p:spPr>
          <a:xfrm>
            <a:off x="0" y="0"/>
            <a:ext cx="2114550" cy="68580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B218A2-5D4F-EAB8-3A14-963CA4420F4B}"/>
              </a:ext>
            </a:extLst>
          </p:cNvPr>
          <p:cNvSpPr txBox="1"/>
          <p:nvPr/>
        </p:nvSpPr>
        <p:spPr>
          <a:xfrm>
            <a:off x="2533649" y="-1601584"/>
            <a:ext cx="43624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Dịch vụ chở đào uy tín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41B93F-C503-FEB8-DA65-F8BD953737F3}"/>
              </a:ext>
            </a:extLst>
          </p:cNvPr>
          <p:cNvSpPr txBox="1"/>
          <p:nvPr/>
        </p:nvSpPr>
        <p:spPr>
          <a:xfrm>
            <a:off x="-4667250" y="1971021"/>
            <a:ext cx="3943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1 vài slide tôi đã thử trước đây.</a:t>
            </a:r>
            <a:r>
              <a:rPr lang="en-US" sz="1600">
                <a:latin typeface="Montserrat" panose="00000500000000000000" pitchFamily="2" charset="0"/>
              </a:rPr>
              <a:t>.</a:t>
            </a:r>
          </a:p>
        </p:txBody>
      </p:sp>
      <p:pic>
        <p:nvPicPr>
          <p:cNvPr id="8" name="Picture 7" descr="A cartoon of a horse&#10;&#10;Description automatically generated">
            <a:extLst>
              <a:ext uri="{FF2B5EF4-FFF2-40B4-BE49-F238E27FC236}">
                <a16:creationId xmlns:a16="http://schemas.microsoft.com/office/drawing/2014/main" id="{0564537D-6133-BB1F-0F8B-DA13343DA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7850" y="1757631"/>
            <a:ext cx="4810797" cy="2529241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cityscape with a skyscraper&#10;&#10;Description automatically generated with medium confidence">
            <a:extLst>
              <a:ext uri="{FF2B5EF4-FFF2-40B4-BE49-F238E27FC236}">
                <a16:creationId xmlns:a16="http://schemas.microsoft.com/office/drawing/2014/main" id="{F25BCEEE-81B0-5811-36F7-4BCF4F057F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476" y="7265106"/>
            <a:ext cx="4810797" cy="2721402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3F0C7EE-C092-0A9A-7238-620136BA9385}"/>
              </a:ext>
            </a:extLst>
          </p:cNvPr>
          <p:cNvSpPr/>
          <p:nvPr/>
        </p:nvSpPr>
        <p:spPr>
          <a:xfrm>
            <a:off x="192881" y="691470"/>
            <a:ext cx="1724025" cy="369332"/>
          </a:xfrm>
          <a:prstGeom prst="roundRect">
            <a:avLst/>
          </a:prstGeom>
          <a:solidFill>
            <a:srgbClr val="121212"/>
          </a:solidFill>
          <a:ln>
            <a:solidFill>
              <a:srgbClr val="1A202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FB772D-05A1-680D-F119-59C06E8EA89B}"/>
              </a:ext>
            </a:extLst>
          </p:cNvPr>
          <p:cNvSpPr txBox="1"/>
          <p:nvPr/>
        </p:nvSpPr>
        <p:spPr>
          <a:xfrm>
            <a:off x="195262" y="322138"/>
            <a:ext cx="1524000" cy="36933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>
                    <a:lumMod val="95000"/>
                  </a:schemeClr>
                </a:solidFill>
              </a:rPr>
              <a:t>1. Khái niệm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753AED-F950-3CD6-1E4A-B7E760CFDE1E}"/>
              </a:ext>
            </a:extLst>
          </p:cNvPr>
          <p:cNvSpPr txBox="1"/>
          <p:nvPr/>
        </p:nvSpPr>
        <p:spPr>
          <a:xfrm>
            <a:off x="2667000" y="476250"/>
            <a:ext cx="46672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Môn này đếch cần học trên lớp!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7BCFC7-CC78-E388-F665-580993DB244D}"/>
              </a:ext>
            </a:extLst>
          </p:cNvPr>
          <p:cNvSpPr txBox="1"/>
          <p:nvPr/>
        </p:nvSpPr>
        <p:spPr>
          <a:xfrm>
            <a:off x="292893" y="706859"/>
            <a:ext cx="1524000" cy="33855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95000"/>
                  </a:schemeClr>
                </a:solidFill>
              </a:rPr>
              <a:t>1.1. Đen Nâu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4AED73-42F1-5434-9B30-D8534E319B16}"/>
              </a:ext>
            </a:extLst>
          </p:cNvPr>
          <p:cNvSpPr txBox="1"/>
          <p:nvPr/>
        </p:nvSpPr>
        <p:spPr>
          <a:xfrm>
            <a:off x="2819400" y="1971020"/>
            <a:ext cx="4810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Theo Wibupool, có đến 81% học sinh đéo biết tại sao mình phải học GDĐP</a:t>
            </a:r>
          </a:p>
        </p:txBody>
      </p:sp>
      <p:pic>
        <p:nvPicPr>
          <p:cNvPr id="15" name="Picture 14" descr="Cartoon of a dog&#10;&#10;Description automatically generated">
            <a:extLst>
              <a:ext uri="{FF2B5EF4-FFF2-40B4-BE49-F238E27FC236}">
                <a16:creationId xmlns:a16="http://schemas.microsoft.com/office/drawing/2014/main" id="{5DF6BF65-0D2E-8173-44D6-6E1AA2A938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823" y="3000997"/>
            <a:ext cx="4572000" cy="25717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F2FA81-68C9-0FAF-5407-6AD5115F6FD6}"/>
              </a:ext>
            </a:extLst>
          </p:cNvPr>
          <p:cNvSpPr txBox="1"/>
          <p:nvPr/>
        </p:nvSpPr>
        <p:spPr>
          <a:xfrm>
            <a:off x="8691898" y="5648617"/>
            <a:ext cx="413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Cần gì học, qua môn hết</a:t>
            </a:r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4F9FD1-2EC2-965B-C289-E462EB69154A}"/>
              </a:ext>
            </a:extLst>
          </p:cNvPr>
          <p:cNvSpPr txBox="1"/>
          <p:nvPr/>
        </p:nvSpPr>
        <p:spPr>
          <a:xfrm>
            <a:off x="10415923" y="6017949"/>
            <a:ext cx="413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Ông Chiu-</a:t>
            </a:r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F53BDE9-DA49-E0A0-FED0-91ED20B36F12}"/>
              </a:ext>
            </a:extLst>
          </p:cNvPr>
          <p:cNvSpPr/>
          <p:nvPr/>
        </p:nvSpPr>
        <p:spPr>
          <a:xfrm>
            <a:off x="10210800" y="2555795"/>
            <a:ext cx="990600" cy="87320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6819289-2325-38C9-BD37-6CADEFE32D7B}"/>
              </a:ext>
            </a:extLst>
          </p:cNvPr>
          <p:cNvSpPr/>
          <p:nvPr/>
        </p:nvSpPr>
        <p:spPr>
          <a:xfrm>
            <a:off x="5744246" y="5174080"/>
            <a:ext cx="990600" cy="87320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666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Tm="2371">
        <p159:morph option="byWord"/>
      </p:transition>
    </mc:Choice>
    <mc:Fallback>
      <p:transition spd="slow" advTm="2371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89</Words>
  <Application>Microsoft Office PowerPoint</Application>
  <PresentationFormat>Widescreen</PresentationFormat>
  <Paragraphs>14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Montserrat</vt:lpstr>
      <vt:lpstr>Office Theme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Johnny Carbire</dc:creator>
  <cp:lastModifiedBy>Johnny Carbire</cp:lastModifiedBy>
  <cp:revision>3</cp:revision>
  <dcterms:created xsi:type="dcterms:W3CDTF">2024-12-04T06:04:37Z</dcterms:created>
  <dcterms:modified xsi:type="dcterms:W3CDTF">2024-12-05T06:47:48Z</dcterms:modified>
</cp:coreProperties>
</file>

<file path=docProps/thumbnail.jpeg>
</file>